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0"/>
  </p:notesMasterIdLst>
  <p:sldIdLst>
    <p:sldId id="256" r:id="rId2"/>
    <p:sldId id="262" r:id="rId3"/>
    <p:sldId id="257" r:id="rId4"/>
    <p:sldId id="259" r:id="rId5"/>
    <p:sldId id="260" r:id="rId6"/>
    <p:sldId id="261" r:id="rId7"/>
    <p:sldId id="258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>
      <p:cViewPr varScale="1">
        <p:scale>
          <a:sx n="69" d="100"/>
          <a:sy n="69" d="100"/>
        </p:scale>
        <p:origin x="-144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946FA6-BC22-42AF-A591-96BB791B6E9F}" type="datetimeFigureOut">
              <a:rPr lang="en-US" smtClean="0"/>
              <a:pPr/>
              <a:t>8/6/2010</a:t>
            </a:fld>
            <a:endParaRPr lang="en-NZ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8A7602-E403-4B47-B02F-D6B9F4B71CDE}" type="slidenum">
              <a:rPr lang="en-NZ" smtClean="0"/>
              <a:pPr/>
              <a:t>‹#›</a:t>
            </a:fld>
            <a:endParaRPr lang="en-NZ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8A7602-E403-4B47-B02F-D6B9F4B71CDE}" type="slidenum">
              <a:rPr lang="en-NZ" smtClean="0"/>
              <a:pPr/>
              <a:t>6</a:t>
            </a:fld>
            <a:endParaRPr lang="en-NZ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B256D-6BC5-41D3-B901-90F5091A1296}" type="datetimeFigureOut">
              <a:rPr lang="en-US" smtClean="0"/>
              <a:pPr/>
              <a:t>8/6/2010</a:t>
            </a:fld>
            <a:endParaRPr lang="en-N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97D0B-0E1B-4A07-BCDA-2240EE9CEF10}" type="slidenum">
              <a:rPr lang="en-NZ" smtClean="0"/>
              <a:pPr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B256D-6BC5-41D3-B901-90F5091A1296}" type="datetimeFigureOut">
              <a:rPr lang="en-US" smtClean="0"/>
              <a:pPr/>
              <a:t>8/6/2010</a:t>
            </a:fld>
            <a:endParaRPr lang="en-N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97D0B-0E1B-4A07-BCDA-2240EE9CEF10}" type="slidenum">
              <a:rPr lang="en-NZ" smtClean="0"/>
              <a:pPr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B256D-6BC5-41D3-B901-90F5091A1296}" type="datetimeFigureOut">
              <a:rPr lang="en-US" smtClean="0"/>
              <a:pPr/>
              <a:t>8/6/2010</a:t>
            </a:fld>
            <a:endParaRPr lang="en-N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97D0B-0E1B-4A07-BCDA-2240EE9CEF10}" type="slidenum">
              <a:rPr lang="en-NZ" smtClean="0"/>
              <a:pPr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B256D-6BC5-41D3-B901-90F5091A1296}" type="datetimeFigureOut">
              <a:rPr lang="en-US" smtClean="0"/>
              <a:pPr/>
              <a:t>8/6/2010</a:t>
            </a:fld>
            <a:endParaRPr lang="en-N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97D0B-0E1B-4A07-BCDA-2240EE9CEF10}" type="slidenum">
              <a:rPr lang="en-NZ" smtClean="0"/>
              <a:pPr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B256D-6BC5-41D3-B901-90F5091A1296}" type="datetimeFigureOut">
              <a:rPr lang="en-US" smtClean="0"/>
              <a:pPr/>
              <a:t>8/6/2010</a:t>
            </a:fld>
            <a:endParaRPr lang="en-N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97D0B-0E1B-4A07-BCDA-2240EE9CEF10}" type="slidenum">
              <a:rPr lang="en-NZ" smtClean="0"/>
              <a:pPr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B256D-6BC5-41D3-B901-90F5091A1296}" type="datetimeFigureOut">
              <a:rPr lang="en-US" smtClean="0"/>
              <a:pPr/>
              <a:t>8/6/2010</a:t>
            </a:fld>
            <a:endParaRPr lang="en-NZ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97D0B-0E1B-4A07-BCDA-2240EE9CEF10}" type="slidenum">
              <a:rPr lang="en-NZ" smtClean="0"/>
              <a:pPr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B256D-6BC5-41D3-B901-90F5091A1296}" type="datetimeFigureOut">
              <a:rPr lang="en-US" smtClean="0"/>
              <a:pPr/>
              <a:t>8/6/2010</a:t>
            </a:fld>
            <a:endParaRPr lang="en-NZ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97D0B-0E1B-4A07-BCDA-2240EE9CEF10}" type="slidenum">
              <a:rPr lang="en-NZ" smtClean="0"/>
              <a:pPr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B256D-6BC5-41D3-B901-90F5091A1296}" type="datetimeFigureOut">
              <a:rPr lang="en-US" smtClean="0"/>
              <a:pPr/>
              <a:t>8/6/2010</a:t>
            </a:fld>
            <a:endParaRPr lang="en-NZ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97D0B-0E1B-4A07-BCDA-2240EE9CEF10}" type="slidenum">
              <a:rPr lang="en-NZ" smtClean="0"/>
              <a:pPr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B256D-6BC5-41D3-B901-90F5091A1296}" type="datetimeFigureOut">
              <a:rPr lang="en-US" smtClean="0"/>
              <a:pPr/>
              <a:t>8/6/2010</a:t>
            </a:fld>
            <a:endParaRPr lang="en-NZ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97D0B-0E1B-4A07-BCDA-2240EE9CEF10}" type="slidenum">
              <a:rPr lang="en-NZ" smtClean="0"/>
              <a:pPr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B256D-6BC5-41D3-B901-90F5091A1296}" type="datetimeFigureOut">
              <a:rPr lang="en-US" smtClean="0"/>
              <a:pPr/>
              <a:t>8/6/2010</a:t>
            </a:fld>
            <a:endParaRPr lang="en-NZ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97D0B-0E1B-4A07-BCDA-2240EE9CEF10}" type="slidenum">
              <a:rPr lang="en-NZ" smtClean="0"/>
              <a:pPr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B256D-6BC5-41D3-B901-90F5091A1296}" type="datetimeFigureOut">
              <a:rPr lang="en-US" smtClean="0"/>
              <a:pPr/>
              <a:t>8/6/2010</a:t>
            </a:fld>
            <a:endParaRPr lang="en-NZ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97D0B-0E1B-4A07-BCDA-2240EE9CEF10}" type="slidenum">
              <a:rPr lang="en-NZ" smtClean="0"/>
              <a:pPr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9B256D-6BC5-41D3-B901-90F5091A1296}" type="datetimeFigureOut">
              <a:rPr lang="en-US" smtClean="0"/>
              <a:pPr/>
              <a:t>8/6/2010</a:t>
            </a:fld>
            <a:endParaRPr lang="en-N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D97D0B-0E1B-4A07-BCDA-2240EE9CEF10}" type="slidenum">
              <a:rPr lang="en-NZ" smtClean="0"/>
              <a:pPr/>
              <a:t>‹#›</a:t>
            </a:fld>
            <a:endParaRPr lang="en-NZ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tct.netfirms.com/tropics/usdazone.html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engwell.wikispaces.com/China+JZ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fantom-xp.com/wp_63__Great_Wall_of_China.html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hyperlink" Target="http://mykoreankitchen.com/2006/11/23/seafood-black-bean-noodles-samsun-jajangmyun-in-korean/" TargetMode="External"/><Relationship Id="rId7" Type="http://schemas.openxmlformats.org/officeDocument/2006/relationships/hyperlink" Target="http://ilearn-culture.com/chinese-new-year-goodies/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hyperlink" Target="http://www.hot-property.sg/breaking-real-estate-agents-rice-bowl/" TargetMode="External"/><Relationship Id="rId4" Type="http://schemas.openxmlformats.org/officeDocument/2006/relationships/image" Target="../media/image5.jpeg"/><Relationship Id="rId9" Type="http://schemas.openxmlformats.org/officeDocument/2006/relationships/hyperlink" Target="http://bunsinmyoven.com/2009/05/22/lemon-pepper-veggies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bettyguan.blogspot.com/2007_02_01_archive.html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ww.vub.ac.be/BIBLIO/nieuwenhuysen/photos/china/china--ningbo--night--bridge.html" TargetMode="Externa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hyperlink" Target="http://www.nydailynews.com/news/national/2009/07/13/2009-07-13_chinese_police_gun_down_2_uighurs_in_new_ethnic_unrest_in_xinjiang_provinece.html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metro.co.uk/news/world/477870-police-smash-chinese-baby-snatch-gang" TargetMode="External"/><Relationship Id="rId5" Type="http://schemas.openxmlformats.org/officeDocument/2006/relationships/image" Target="../media/image11.jpeg"/><Relationship Id="rId4" Type="http://schemas.openxmlformats.org/officeDocument/2006/relationships/hyperlink" Target="http://www.chinasmack.com/2010/pictures/chinese-medical-school-laboratory-dogs-experiments-surgeries.html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commons.wikimedia.org/wiki/File:Watermelon.svg" TargetMode="External"/><Relationship Id="rId3" Type="http://schemas.openxmlformats.org/officeDocument/2006/relationships/hyperlink" Target="http://www.dirjournal.com/info/most-beautiful-places-of-the-world-part-2/" TargetMode="External"/><Relationship Id="rId7" Type="http://schemas.openxmlformats.org/officeDocument/2006/relationships/image" Target="../media/image15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theflyfishingforum.com/forums/fly-fishing-humor/12711-fail-boat-dude-gets-f.html" TargetMode="External"/><Relationship Id="rId5" Type="http://schemas.openxmlformats.org/officeDocument/2006/relationships/image" Target="../media/image14.jpeg"/><Relationship Id="rId4" Type="http://schemas.openxmlformats.org/officeDocument/2006/relationships/image" Target="../media/image13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 descr="http://engwell.wikispaces.com/file/view/china-flag.jpg/59882924/china-fla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2214546" y="0"/>
            <a:ext cx="500066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8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</a:t>
            </a:r>
            <a:r>
              <a:rPr lang="en-US" sz="8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hina</a:t>
            </a:r>
            <a:endParaRPr lang="en-US" sz="8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4339" name="Picture 3" descr="http://www.plantapalm.com/vpe/hardiness/chinaHZ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857364"/>
            <a:ext cx="4107621" cy="3417378"/>
          </a:xfrm>
          <a:prstGeom prst="rect">
            <a:avLst/>
          </a:prstGeom>
          <a:noFill/>
        </p:spPr>
      </p:pic>
      <p:sp>
        <p:nvSpPr>
          <p:cNvPr id="14340" name="Rectangle 4">
            <a:hlinkClick r:id="rId4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NZ" dirty="0"/>
          </a:p>
        </p:txBody>
      </p:sp>
      <p:sp>
        <p:nvSpPr>
          <p:cNvPr id="10" name="Rectangle 9"/>
          <p:cNvSpPr/>
          <p:nvPr/>
        </p:nvSpPr>
        <p:spPr>
          <a:xfrm>
            <a:off x="500034" y="5500702"/>
            <a:ext cx="7929618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3200" b="1" dirty="0" smtClean="0">
                <a:ln/>
                <a:solidFill>
                  <a:schemeClr val="accent3"/>
                </a:solidFill>
              </a:rPr>
              <a:t>Made by: Kevin Ling, Emma Whiteman, Renisha Jivan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466797" y="285728"/>
            <a:ext cx="396063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6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Contents</a:t>
            </a:r>
            <a:endParaRPr lang="en-US" sz="6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9932" y="1714488"/>
            <a:ext cx="8487388" cy="48320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</a:t>
            </a:r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……………...great wall of china</a:t>
            </a:r>
          </a:p>
          <a:p>
            <a:pPr algn="ctr"/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4.............................Chinese food</a:t>
            </a:r>
          </a:p>
          <a:p>
            <a:pPr algn="ctr"/>
            <a:r>
              <a:rPr lang="en-US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5…………………………China at night</a:t>
            </a:r>
          </a:p>
          <a:p>
            <a:pPr algn="ctr"/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6…………………………Chinese prison</a:t>
            </a:r>
          </a:p>
          <a:p>
            <a:pPr algn="ctr"/>
            <a:r>
              <a:rPr lang="en-US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7…………………………..did you know</a:t>
            </a:r>
            <a:endParaRPr lang="en-US" sz="4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8……………………………….……schools</a:t>
            </a:r>
          </a:p>
          <a:p>
            <a:pPr algn="ctr"/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9…………………………………reference</a:t>
            </a:r>
            <a:endParaRPr lang="en-US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472" y="357166"/>
            <a:ext cx="8229600" cy="1143000"/>
          </a:xfrm>
        </p:spPr>
        <p:txBody>
          <a:bodyPr/>
          <a:lstStyle/>
          <a:p>
            <a:r>
              <a:rPr lang="en-NZ" dirty="0" smtClean="0"/>
              <a:t>    The Great Wall Of China</a:t>
            </a:r>
            <a:endParaRPr lang="en-NZ" dirty="0"/>
          </a:p>
        </p:txBody>
      </p:sp>
      <p:sp>
        <p:nvSpPr>
          <p:cNvPr id="1032" name="Rectangle 8">
            <a:hlinkClick r:id="rId2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NZ" dirty="0"/>
          </a:p>
        </p:txBody>
      </p:sp>
      <p:pic>
        <p:nvPicPr>
          <p:cNvPr id="1035" name="Picture 11" descr="http://t3.gstatic.com/images?q=tbn:9EQT2LX9F51E_M:http://www.fantom-xp.com/wallpapers/63/Great_Wall_of_China.jpg&amp;t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428736"/>
            <a:ext cx="4000528" cy="2996534"/>
          </a:xfrm>
          <a:prstGeom prst="rect">
            <a:avLst/>
          </a:prstGeom>
          <a:noFill/>
        </p:spPr>
      </p:pic>
      <p:sp>
        <p:nvSpPr>
          <p:cNvPr id="1036" name="Rectangle 12">
            <a:hlinkClick r:id="rId4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NZ" dirty="0"/>
          </a:p>
        </p:txBody>
      </p:sp>
      <p:sp>
        <p:nvSpPr>
          <p:cNvPr id="18" name="TextBox 17"/>
          <p:cNvSpPr txBox="1"/>
          <p:nvPr/>
        </p:nvSpPr>
        <p:spPr>
          <a:xfrm>
            <a:off x="5143504" y="1928802"/>
            <a:ext cx="32861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400" dirty="0" smtClean="0"/>
              <a:t>This</a:t>
            </a:r>
            <a:r>
              <a:rPr lang="en-NZ" dirty="0" smtClean="0"/>
              <a:t> </a:t>
            </a:r>
            <a:r>
              <a:rPr lang="en-NZ" sz="2400" dirty="0" smtClean="0"/>
              <a:t>is the Great </a:t>
            </a:r>
            <a:r>
              <a:rPr lang="en-NZ" sz="2400" dirty="0"/>
              <a:t>W</a:t>
            </a:r>
            <a:r>
              <a:rPr lang="en-NZ" sz="2400" dirty="0" smtClean="0"/>
              <a:t>all of China!</a:t>
            </a:r>
            <a:endParaRPr lang="en-NZ" sz="2400" dirty="0"/>
          </a:p>
        </p:txBody>
      </p:sp>
      <p:sp>
        <p:nvSpPr>
          <p:cNvPr id="19" name="Left Arrow 18"/>
          <p:cNvSpPr/>
          <p:nvPr/>
        </p:nvSpPr>
        <p:spPr>
          <a:xfrm>
            <a:off x="4429124" y="1857364"/>
            <a:ext cx="428628" cy="57150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 dirty="0"/>
          </a:p>
        </p:txBody>
      </p:sp>
      <p:sp>
        <p:nvSpPr>
          <p:cNvPr id="20" name="TextBox 19"/>
          <p:cNvSpPr txBox="1"/>
          <p:nvPr/>
        </p:nvSpPr>
        <p:spPr>
          <a:xfrm>
            <a:off x="5072066" y="3143248"/>
            <a:ext cx="2571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800" dirty="0" smtClean="0"/>
              <a:t>That is long!!!!</a:t>
            </a:r>
            <a:endParaRPr lang="en-NZ" sz="2800" dirty="0"/>
          </a:p>
        </p:txBody>
      </p:sp>
      <p:sp>
        <p:nvSpPr>
          <p:cNvPr id="23" name="TextBox 22"/>
          <p:cNvSpPr txBox="1"/>
          <p:nvPr/>
        </p:nvSpPr>
        <p:spPr>
          <a:xfrm>
            <a:off x="928662" y="5143512"/>
            <a:ext cx="75724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NZ" dirty="0"/>
          </a:p>
        </p:txBody>
      </p:sp>
      <p:sp>
        <p:nvSpPr>
          <p:cNvPr id="12" name="TextBox 11"/>
          <p:cNvSpPr txBox="1"/>
          <p:nvPr/>
        </p:nvSpPr>
        <p:spPr>
          <a:xfrm>
            <a:off x="785786" y="4786322"/>
            <a:ext cx="67866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sz="2400" dirty="0" smtClean="0"/>
              <a:t>The Great Wall of China stretches over 6,000 kilometres over mountains, deserts and river valleys. It was built to keep  China’s enemies  out and took hundreds of years to build.</a:t>
            </a: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5984" y="0"/>
            <a:ext cx="44291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Chinese food</a:t>
            </a:r>
            <a:endParaRPr lang="en-US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 rot="21069948">
            <a:off x="32453" y="1115359"/>
            <a:ext cx="52864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400" dirty="0" smtClean="0"/>
              <a:t>People eat noodles on their birthday to bring  them good luck and a live</a:t>
            </a:r>
            <a:endParaRPr lang="en-NZ" sz="2400" dirty="0"/>
          </a:p>
        </p:txBody>
      </p:sp>
      <p:pic>
        <p:nvPicPr>
          <p:cNvPr id="16387" name="Picture 3" descr="http://mykoreankitchen.com/wp-content/uploads/2006/11/noodles-in-a-bowl.jpg"/>
          <p:cNvPicPr>
            <a:picLocks noChangeAspect="1" noChangeArrowheads="1"/>
          </p:cNvPicPr>
          <p:nvPr/>
        </p:nvPicPr>
        <p:blipFill>
          <a:blip r:embed="rId2" cstate="print"/>
          <a:srcRect t="8572" r="2857"/>
          <a:stretch>
            <a:fillRect/>
          </a:stretch>
        </p:blipFill>
        <p:spPr bwMode="auto">
          <a:xfrm rot="20792041">
            <a:off x="392408" y="2288735"/>
            <a:ext cx="2304975" cy="1627030"/>
          </a:xfrm>
          <a:prstGeom prst="rect">
            <a:avLst/>
          </a:prstGeom>
          <a:noFill/>
        </p:spPr>
      </p:pic>
      <p:sp>
        <p:nvSpPr>
          <p:cNvPr id="16388" name="Rectangle 4">
            <a:hlinkClick r:id="rId3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NZ" dirty="0"/>
          </a:p>
        </p:txBody>
      </p:sp>
      <p:sp>
        <p:nvSpPr>
          <p:cNvPr id="8" name="TextBox 7"/>
          <p:cNvSpPr txBox="1"/>
          <p:nvPr/>
        </p:nvSpPr>
        <p:spPr>
          <a:xfrm rot="334594">
            <a:off x="4644071" y="1443054"/>
            <a:ext cx="44689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400" dirty="0" smtClean="0"/>
              <a:t>All people in china eat noodles, rice's, dumplings and Vegetables. </a:t>
            </a:r>
            <a:endParaRPr lang="en-NZ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214282" y="6072206"/>
            <a:ext cx="55721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800" dirty="0" smtClean="0"/>
              <a:t>The food in China is hot and spicy.</a:t>
            </a:r>
            <a:endParaRPr lang="en-NZ" sz="2800" dirty="0"/>
          </a:p>
        </p:txBody>
      </p:sp>
      <p:pic>
        <p:nvPicPr>
          <p:cNvPr id="3075" name="Picture 3" descr="http://www.hot-property.sg/images/rice-bow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71994">
            <a:off x="6886480" y="2783672"/>
            <a:ext cx="1809730" cy="1357297"/>
          </a:xfrm>
          <a:prstGeom prst="rect">
            <a:avLst/>
          </a:prstGeom>
          <a:noFill/>
        </p:spPr>
      </p:pic>
      <p:sp>
        <p:nvSpPr>
          <p:cNvPr id="3076" name="Rectangle 4">
            <a:hlinkClick r:id="rId5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NZ"/>
          </a:p>
        </p:txBody>
      </p:sp>
      <p:sp>
        <p:nvSpPr>
          <p:cNvPr id="17" name="TextBox 16"/>
          <p:cNvSpPr txBox="1"/>
          <p:nvPr/>
        </p:nvSpPr>
        <p:spPr>
          <a:xfrm rot="587203">
            <a:off x="6014705" y="5472114"/>
            <a:ext cx="22860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400" dirty="0" smtClean="0"/>
              <a:t>Most people use chopsticks to eat their meal.</a:t>
            </a:r>
            <a:endParaRPr lang="en-NZ" sz="2400" dirty="0"/>
          </a:p>
        </p:txBody>
      </p:sp>
      <p:pic>
        <p:nvPicPr>
          <p:cNvPr id="7171" name="Picture 3" descr="http://ilearn-culture.com/wp-content/uploads/2010/02/Chinese-dumplings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050826">
            <a:off x="2783108" y="3895623"/>
            <a:ext cx="2425551" cy="1778398"/>
          </a:xfrm>
          <a:prstGeom prst="rect">
            <a:avLst/>
          </a:prstGeom>
          <a:noFill/>
        </p:spPr>
      </p:pic>
      <p:sp>
        <p:nvSpPr>
          <p:cNvPr id="7172" name="Rectangle 4">
            <a:hlinkClick r:id="rId7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NZ"/>
          </a:p>
        </p:txBody>
      </p:sp>
      <p:pic>
        <p:nvPicPr>
          <p:cNvPr id="7175" name="Picture 7" descr="http://bunsinmyoven.com/wp-content/uploads/2009/05/cooked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86248" y="2357430"/>
            <a:ext cx="1986733" cy="1322370"/>
          </a:xfrm>
          <a:prstGeom prst="rect">
            <a:avLst/>
          </a:prstGeom>
          <a:noFill/>
        </p:spPr>
      </p:pic>
      <p:sp>
        <p:nvSpPr>
          <p:cNvPr id="7176" name="Rectangle 8">
            <a:hlinkClick r:id="rId9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NZ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14546" y="214290"/>
            <a:ext cx="528641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China at night 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051" name="Picture 3" descr="http://www.vub.ac.be/BIBLIO/nieuwenhuysen/photos/china/china--shanghai--bund--night--riv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3929066"/>
            <a:ext cx="3167042" cy="2375282"/>
          </a:xfrm>
          <a:prstGeom prst="rect">
            <a:avLst/>
          </a:prstGeom>
          <a:noFill/>
        </p:spPr>
      </p:pic>
      <p:sp>
        <p:nvSpPr>
          <p:cNvPr id="2052" name="Rectangle 4">
            <a:hlinkClick r:id="rId3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NZ" dirty="0"/>
          </a:p>
        </p:txBody>
      </p:sp>
      <p:pic>
        <p:nvPicPr>
          <p:cNvPr id="2055" name="Picture 7" descr="http://www.vub.ac.be/BIBLIO/nieuwenhuysen/photos/china/china--ningbo--night--bridg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86" y="3929066"/>
            <a:ext cx="3148115" cy="2357454"/>
          </a:xfrm>
          <a:prstGeom prst="rect">
            <a:avLst/>
          </a:prstGeom>
          <a:noFill/>
        </p:spPr>
      </p:pic>
      <p:sp>
        <p:nvSpPr>
          <p:cNvPr id="2056" name="Rectangle 8">
            <a:hlinkClick r:id="rId5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NZ" dirty="0"/>
          </a:p>
        </p:txBody>
      </p:sp>
      <p:sp>
        <p:nvSpPr>
          <p:cNvPr id="14" name="TextBox 13"/>
          <p:cNvSpPr txBox="1"/>
          <p:nvPr/>
        </p:nvSpPr>
        <p:spPr>
          <a:xfrm>
            <a:off x="214282" y="1142984"/>
            <a:ext cx="578647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800" dirty="0" smtClean="0"/>
              <a:t>This is the sky tower in china and the bridge at night.</a:t>
            </a:r>
            <a:endParaRPr lang="en-NZ" sz="2800" dirty="0"/>
          </a:p>
        </p:txBody>
      </p:sp>
      <p:sp>
        <p:nvSpPr>
          <p:cNvPr id="15" name="Down Arrow 14"/>
          <p:cNvSpPr/>
          <p:nvPr/>
        </p:nvSpPr>
        <p:spPr>
          <a:xfrm rot="19286184">
            <a:off x="1045422" y="2220793"/>
            <a:ext cx="1023865" cy="155915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 dirty="0"/>
          </a:p>
        </p:txBody>
      </p:sp>
      <p:sp>
        <p:nvSpPr>
          <p:cNvPr id="17" name="TextBox 16"/>
          <p:cNvSpPr txBox="1"/>
          <p:nvPr/>
        </p:nvSpPr>
        <p:spPr>
          <a:xfrm rot="21203115">
            <a:off x="3214678" y="3286124"/>
            <a:ext cx="2143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800" dirty="0" smtClean="0"/>
              <a:t>That is shiny</a:t>
            </a:r>
            <a:endParaRPr lang="en-NZ" sz="2800" dirty="0"/>
          </a:p>
        </p:txBody>
      </p:sp>
      <p:sp>
        <p:nvSpPr>
          <p:cNvPr id="11" name="TextBox 10"/>
          <p:cNvSpPr txBox="1"/>
          <p:nvPr/>
        </p:nvSpPr>
        <p:spPr>
          <a:xfrm rot="497966">
            <a:off x="4646218" y="2042109"/>
            <a:ext cx="364333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600" dirty="0" smtClean="0"/>
              <a:t>That looks like the sky tower and the harbour bridge!!</a:t>
            </a:r>
            <a:endParaRPr lang="en-NZ" sz="2600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357422" y="0"/>
            <a:ext cx="44919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Chinese prison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7" name="Picture 3" descr="http://www.chinasmack.com/wp-content/uploads/2009/11/chinese-prisons-more-luxurious-than-school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000108"/>
            <a:ext cx="3857620" cy="2569451"/>
          </a:xfrm>
          <a:prstGeom prst="rect">
            <a:avLst/>
          </a:prstGeom>
          <a:noFill/>
        </p:spPr>
      </p:pic>
      <p:sp>
        <p:nvSpPr>
          <p:cNvPr id="1028" name="Rectangle 4">
            <a:hlinkClick r:id="rId4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NZ" dirty="0"/>
          </a:p>
        </p:txBody>
      </p:sp>
      <p:sp>
        <p:nvSpPr>
          <p:cNvPr id="9" name="TextBox 8"/>
          <p:cNvSpPr txBox="1"/>
          <p:nvPr/>
        </p:nvSpPr>
        <p:spPr>
          <a:xfrm>
            <a:off x="5500694" y="1428736"/>
            <a:ext cx="307183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400" dirty="0" smtClean="0"/>
              <a:t>This is the prison in China.</a:t>
            </a:r>
          </a:p>
          <a:p>
            <a:endParaRPr lang="en-NZ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357158" y="3714752"/>
            <a:ext cx="37862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4000" dirty="0" smtClean="0"/>
              <a:t>That is  flash!!!!! </a:t>
            </a:r>
            <a:endParaRPr lang="en-NZ" sz="4000" dirty="0"/>
          </a:p>
        </p:txBody>
      </p:sp>
      <p:sp>
        <p:nvSpPr>
          <p:cNvPr id="11" name="Left Arrow 10"/>
          <p:cNvSpPr/>
          <p:nvPr/>
        </p:nvSpPr>
        <p:spPr>
          <a:xfrm>
            <a:off x="4500562" y="1500174"/>
            <a:ext cx="714380" cy="64294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 dirty="0"/>
          </a:p>
        </p:txBody>
      </p:sp>
      <p:pic>
        <p:nvPicPr>
          <p:cNvPr id="1031" name="Picture 7" descr="http://img.metro.co.uk/i/pix/2008/08/chinapoliceR0508_450x3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0694" y="4572008"/>
            <a:ext cx="3143242" cy="2095495"/>
          </a:xfrm>
          <a:prstGeom prst="rect">
            <a:avLst/>
          </a:prstGeom>
          <a:noFill/>
        </p:spPr>
      </p:pic>
      <p:sp>
        <p:nvSpPr>
          <p:cNvPr id="1032" name="Rectangle 8">
            <a:hlinkClick r:id="rId6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NZ" dirty="0"/>
          </a:p>
        </p:txBody>
      </p:sp>
      <p:sp>
        <p:nvSpPr>
          <p:cNvPr id="18" name="TextBox 17"/>
          <p:cNvSpPr txBox="1"/>
          <p:nvPr/>
        </p:nvSpPr>
        <p:spPr>
          <a:xfrm>
            <a:off x="5072066" y="4000504"/>
            <a:ext cx="371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800" dirty="0" smtClean="0"/>
              <a:t>This is the cops in china.</a:t>
            </a:r>
            <a:endParaRPr lang="en-NZ" sz="2800" dirty="0"/>
          </a:p>
        </p:txBody>
      </p:sp>
      <p:sp>
        <p:nvSpPr>
          <p:cNvPr id="1036" name="Rectangle 12">
            <a:hlinkClick r:id="rId7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NZ" dirty="0"/>
          </a:p>
        </p:txBody>
      </p:sp>
      <p:sp>
        <p:nvSpPr>
          <p:cNvPr id="13" name="TextBox 12"/>
          <p:cNvSpPr txBox="1"/>
          <p:nvPr/>
        </p:nvSpPr>
        <p:spPr>
          <a:xfrm>
            <a:off x="500034" y="4786322"/>
            <a:ext cx="44291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400" dirty="0" smtClean="0"/>
              <a:t>If you get caught doing something illegal in China you will be in there.</a:t>
            </a:r>
            <a:endParaRPr lang="en-NZ" sz="2400" dirty="0"/>
          </a:p>
        </p:txBody>
      </p:sp>
      <p:sp>
        <p:nvSpPr>
          <p:cNvPr id="14" name="Up Arrow 13"/>
          <p:cNvSpPr/>
          <p:nvPr/>
        </p:nvSpPr>
        <p:spPr>
          <a:xfrm rot="20532748">
            <a:off x="4066920" y="3836829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928926" y="0"/>
            <a:ext cx="44526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Did</a:t>
            </a:r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 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you</a:t>
            </a:r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 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know?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3" name="TextBox 2"/>
          <p:cNvSpPr txBox="1"/>
          <p:nvPr/>
        </p:nvSpPr>
        <p:spPr>
          <a:xfrm rot="20310022">
            <a:off x="62454" y="1268767"/>
            <a:ext cx="31934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 smtClean="0"/>
              <a:t>Mount Everest, which lies on the border of China and Nepal, is the world’s highest mountain.</a:t>
            </a:r>
            <a:endParaRPr lang="en-NZ" dirty="0"/>
          </a:p>
        </p:txBody>
      </p:sp>
      <p:pic>
        <p:nvPicPr>
          <p:cNvPr id="1027" name="Picture 3" descr="http://www.dirjournal.com/info/wp-content/uploads/2009/02/mount_everes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216978">
            <a:off x="2746330" y="1639065"/>
            <a:ext cx="1763199" cy="1372733"/>
          </a:xfrm>
          <a:prstGeom prst="rect">
            <a:avLst/>
          </a:prstGeom>
          <a:noFill/>
        </p:spPr>
      </p:pic>
      <p:sp>
        <p:nvSpPr>
          <p:cNvPr id="1028" name="Rectangle 4">
            <a:hlinkClick r:id="rId3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NZ" dirty="0"/>
          </a:p>
        </p:txBody>
      </p:sp>
      <p:sp>
        <p:nvSpPr>
          <p:cNvPr id="7" name="TextBox 6"/>
          <p:cNvSpPr txBox="1"/>
          <p:nvPr/>
        </p:nvSpPr>
        <p:spPr>
          <a:xfrm rot="1268800">
            <a:off x="858353" y="3239942"/>
            <a:ext cx="34290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 smtClean="0"/>
              <a:t>Parts of northern china have snow for  150 days a year.</a:t>
            </a:r>
            <a:endParaRPr lang="en-NZ" dirty="0"/>
          </a:p>
        </p:txBody>
      </p:sp>
      <p:pic>
        <p:nvPicPr>
          <p:cNvPr id="1026" name="Picture 2" descr="C:\Program Files\Microsoft Office\MEDIA\CAGCAT10\j0299587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332473">
            <a:off x="595136" y="3953619"/>
            <a:ext cx="1571636" cy="1567705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 rot="1042298">
            <a:off x="5725148" y="1766038"/>
            <a:ext cx="33575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 smtClean="0"/>
              <a:t>Some people in China live in cave homes, others live in house boats called Sampans.  </a:t>
            </a:r>
            <a:endParaRPr lang="en-NZ" dirty="0"/>
          </a:p>
        </p:txBody>
      </p:sp>
      <p:pic>
        <p:nvPicPr>
          <p:cNvPr id="1029" name="Picture 5" descr="http://officespam.chattablogs.com/archives/redneck-house-boat-1-thumb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17966">
            <a:off x="5907061" y="2998499"/>
            <a:ext cx="2190733" cy="1643050"/>
          </a:xfrm>
          <a:prstGeom prst="rect">
            <a:avLst/>
          </a:prstGeom>
          <a:noFill/>
        </p:spPr>
      </p:pic>
      <p:sp>
        <p:nvSpPr>
          <p:cNvPr id="1030" name="Rectangle 6">
            <a:hlinkClick r:id="rId6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NZ" dirty="0"/>
          </a:p>
        </p:txBody>
      </p:sp>
      <p:sp>
        <p:nvSpPr>
          <p:cNvPr id="16" name="TextBox 15"/>
          <p:cNvSpPr txBox="1"/>
          <p:nvPr/>
        </p:nvSpPr>
        <p:spPr>
          <a:xfrm rot="20451796">
            <a:off x="3495086" y="4390062"/>
            <a:ext cx="21431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 smtClean="0"/>
              <a:t>China grows the most watermelons than any other country.</a:t>
            </a:r>
            <a:endParaRPr lang="en-NZ" dirty="0"/>
          </a:p>
        </p:txBody>
      </p:sp>
      <p:pic>
        <p:nvPicPr>
          <p:cNvPr id="1033" name="Picture 9" descr="http://upload.wikimedia.org/wikipedia/commons/thumb/d/d6/Watermelon.svg/586px-Watermelon.svg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0730326">
            <a:off x="5006608" y="5310498"/>
            <a:ext cx="1506076" cy="1381004"/>
          </a:xfrm>
          <a:prstGeom prst="rect">
            <a:avLst/>
          </a:prstGeom>
          <a:noFill/>
        </p:spPr>
      </p:pic>
      <p:sp>
        <p:nvSpPr>
          <p:cNvPr id="1034" name="Rectangle 10">
            <a:hlinkClick r:id="rId8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NZ" dirty="0"/>
          </a:p>
        </p:txBody>
      </p:sp>
      <p:sp>
        <p:nvSpPr>
          <p:cNvPr id="14" name="Right Arrow 13"/>
          <p:cNvSpPr/>
          <p:nvPr/>
        </p:nvSpPr>
        <p:spPr>
          <a:xfrm rot="1094763">
            <a:off x="1844448" y="2110688"/>
            <a:ext cx="785818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 dirty="0"/>
          </a:p>
        </p:txBody>
      </p:sp>
      <p:sp>
        <p:nvSpPr>
          <p:cNvPr id="15" name="Down Arrow 14"/>
          <p:cNvSpPr/>
          <p:nvPr/>
        </p:nvSpPr>
        <p:spPr>
          <a:xfrm rot="3596728">
            <a:off x="2575834" y="3886040"/>
            <a:ext cx="500066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 dirty="0"/>
          </a:p>
        </p:txBody>
      </p:sp>
      <p:sp>
        <p:nvSpPr>
          <p:cNvPr id="17" name="Down Arrow 16"/>
          <p:cNvSpPr/>
          <p:nvPr/>
        </p:nvSpPr>
        <p:spPr>
          <a:xfrm>
            <a:off x="7500958" y="2643182"/>
            <a:ext cx="571504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 dirty="0"/>
          </a:p>
        </p:txBody>
      </p:sp>
      <p:sp>
        <p:nvSpPr>
          <p:cNvPr id="18" name="Right Arrow 17"/>
          <p:cNvSpPr/>
          <p:nvPr/>
        </p:nvSpPr>
        <p:spPr>
          <a:xfrm rot="829047">
            <a:off x="4500562" y="5572140"/>
            <a:ext cx="500066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5720" y="214290"/>
            <a:ext cx="835824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6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R</a:t>
            </a:r>
            <a:r>
              <a:rPr lang="en-US" sz="6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eference</a:t>
            </a:r>
            <a:endParaRPr lang="en-US" sz="6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57224" y="1500174"/>
            <a:ext cx="450059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China Book</a:t>
            </a:r>
          </a:p>
          <a:p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Internet</a:t>
            </a:r>
          </a:p>
          <a:p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Kevin</a:t>
            </a:r>
            <a:endParaRPr lang="en-US" sz="54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4282" y="4929198"/>
            <a:ext cx="871543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Made by: Kevin Ling, Emma Whiteman, Renisha Jivan</a:t>
            </a:r>
            <a:endParaRPr lang="en-US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141</TotalTime>
  <Words>285</Words>
  <Application>Microsoft Office PowerPoint</Application>
  <PresentationFormat>On-screen Show (4:3)</PresentationFormat>
  <Paragraphs>39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Slide 1</vt:lpstr>
      <vt:lpstr>Slide 2</vt:lpstr>
      <vt:lpstr>    The Great Wall Of China</vt:lpstr>
      <vt:lpstr>Slide 4</vt:lpstr>
      <vt:lpstr>Slide 5</vt:lpstr>
      <vt:lpstr>Slide 6</vt:lpstr>
      <vt:lpstr>Slide 7</vt:lpstr>
      <vt:lpstr>Slide 8</vt:lpstr>
    </vt:vector>
  </TitlesOfParts>
  <Company>Pukekohe Hill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Administrator</cp:lastModifiedBy>
  <cp:revision>24</cp:revision>
  <dcterms:created xsi:type="dcterms:W3CDTF">2010-08-04T02:38:12Z</dcterms:created>
  <dcterms:modified xsi:type="dcterms:W3CDTF">2010-08-06T00:20:49Z</dcterms:modified>
</cp:coreProperties>
</file>